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579AA-E84F-4D91-9ADB-E487CC13BF94}" type="doc">
      <dgm:prSet loTypeId="urn:microsoft.com/office/officeart/2005/8/layout/hChevron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470AF6A-127D-4DCF-8018-5FB2A71067CC}">
      <dgm:prSet phldrT="[Testo]" custT="1"/>
      <dgm:spPr/>
      <dgm:t>
        <a:bodyPr/>
        <a:lstStyle/>
        <a:p>
          <a:r>
            <a:rPr lang="it-IT" sz="1600" dirty="0" err="1" smtClean="0">
              <a:solidFill>
                <a:srgbClr val="FF0000"/>
              </a:solidFill>
            </a:rPr>
            <a:t>Prèsentation</a:t>
          </a:r>
          <a:endParaRPr lang="it-IT" sz="1500" dirty="0" smtClean="0">
            <a:solidFill>
              <a:srgbClr val="FF0000"/>
            </a:solidFill>
          </a:endParaRPr>
        </a:p>
        <a:p>
          <a:r>
            <a:rPr lang="it-IT" sz="1500" dirty="0" smtClean="0"/>
            <a:t>Novembre 2025</a:t>
          </a:r>
          <a:endParaRPr lang="it-IT" sz="1500" dirty="0"/>
        </a:p>
      </dgm:t>
    </dgm:pt>
    <dgm:pt modelId="{73745A35-E0D8-45F3-85DA-FA807BC33D4F}" type="parTrans" cxnId="{50F8EF70-DF37-4830-AA64-D601F4FEE2CD}">
      <dgm:prSet/>
      <dgm:spPr/>
      <dgm:t>
        <a:bodyPr/>
        <a:lstStyle/>
        <a:p>
          <a:endParaRPr lang="it-IT"/>
        </a:p>
      </dgm:t>
    </dgm:pt>
    <dgm:pt modelId="{68A9599C-960C-4E10-8D1C-EE14D881C0C4}" type="sibTrans" cxnId="{50F8EF70-DF37-4830-AA64-D601F4FEE2CD}">
      <dgm:prSet/>
      <dgm:spPr/>
      <dgm:t>
        <a:bodyPr/>
        <a:lstStyle/>
        <a:p>
          <a:endParaRPr lang="it-IT"/>
        </a:p>
      </dgm:t>
    </dgm:pt>
    <dgm:pt modelId="{B80B2FF0-EB13-407D-A14A-11CFE01A91B0}">
      <dgm:prSet phldrT="[Testo]"/>
      <dgm:spPr/>
      <dgm:t>
        <a:bodyPr/>
        <a:lstStyle/>
        <a:p>
          <a:r>
            <a:rPr lang="it-IT" dirty="0" err="1" smtClean="0">
              <a:solidFill>
                <a:srgbClr val="FF0000"/>
              </a:solidFill>
            </a:rPr>
            <a:t>Ateliers</a:t>
          </a:r>
          <a:r>
            <a:rPr lang="it-IT" dirty="0" smtClean="0">
              <a:solidFill>
                <a:srgbClr val="FF0000"/>
              </a:solidFill>
            </a:rPr>
            <a:t> </a:t>
          </a:r>
          <a:r>
            <a:rPr lang="it-IT" dirty="0" err="1" smtClean="0">
              <a:solidFill>
                <a:srgbClr val="FF0000"/>
              </a:solidFill>
            </a:rPr>
            <a:t>sur</a:t>
          </a:r>
          <a:r>
            <a:rPr lang="it-IT" dirty="0" smtClean="0">
              <a:solidFill>
                <a:srgbClr val="FF0000"/>
              </a:solidFill>
            </a:rPr>
            <a:t> l’</a:t>
          </a:r>
          <a:r>
            <a:rPr lang="it-IT" dirty="0" err="1" smtClean="0">
              <a:solidFill>
                <a:srgbClr val="FF0000"/>
              </a:solidFill>
            </a:rPr>
            <a:t>alimentation</a:t>
          </a:r>
          <a:r>
            <a:rPr lang="it-IT" dirty="0" smtClean="0">
              <a:solidFill>
                <a:srgbClr val="FF0000"/>
              </a:solidFill>
            </a:rPr>
            <a:t> </a:t>
          </a:r>
          <a:r>
            <a:rPr lang="it-IT" dirty="0" err="1" smtClean="0">
              <a:solidFill>
                <a:srgbClr val="FF0000"/>
              </a:solidFill>
            </a:rPr>
            <a:t>saine</a:t>
          </a:r>
          <a:endParaRPr lang="it-IT" dirty="0" smtClean="0">
            <a:solidFill>
              <a:srgbClr val="FF0000"/>
            </a:solidFill>
          </a:endParaRPr>
        </a:p>
        <a:p>
          <a:r>
            <a:rPr lang="it-IT" dirty="0" smtClean="0">
              <a:solidFill>
                <a:schemeClr val="bg1"/>
              </a:solidFill>
            </a:rPr>
            <a:t>Febbraio 2025</a:t>
          </a:r>
          <a:endParaRPr lang="it-IT" dirty="0">
            <a:solidFill>
              <a:schemeClr val="bg1"/>
            </a:solidFill>
          </a:endParaRPr>
        </a:p>
      </dgm:t>
    </dgm:pt>
    <dgm:pt modelId="{CC33DA84-8FE9-42D0-9290-847FA624F329}" type="parTrans" cxnId="{6E50FB5F-3D79-4BB1-89F8-5E0CA36332D2}">
      <dgm:prSet/>
      <dgm:spPr/>
      <dgm:t>
        <a:bodyPr/>
        <a:lstStyle/>
        <a:p>
          <a:endParaRPr lang="it-IT"/>
        </a:p>
      </dgm:t>
    </dgm:pt>
    <dgm:pt modelId="{CB5D0351-C50A-4632-A329-DA99BB012F85}" type="sibTrans" cxnId="{6E50FB5F-3D79-4BB1-89F8-5E0CA36332D2}">
      <dgm:prSet/>
      <dgm:spPr/>
      <dgm:t>
        <a:bodyPr/>
        <a:lstStyle/>
        <a:p>
          <a:endParaRPr lang="it-IT"/>
        </a:p>
      </dgm:t>
    </dgm:pt>
    <dgm:pt modelId="{32B59344-90E7-4E70-960D-2B721E182E20}">
      <dgm:prSet phldrT="[Testo]" custT="1"/>
      <dgm:spPr/>
      <dgm:t>
        <a:bodyPr/>
        <a:lstStyle/>
        <a:p>
          <a:r>
            <a:rPr lang="it-IT" sz="2000" dirty="0" err="1" smtClean="0">
              <a:solidFill>
                <a:srgbClr val="FF0000"/>
              </a:solidFill>
            </a:rPr>
            <a:t>Produit</a:t>
          </a:r>
          <a:r>
            <a:rPr lang="it-IT" sz="2000" dirty="0" smtClean="0">
              <a:solidFill>
                <a:srgbClr val="FF0000"/>
              </a:solidFill>
            </a:rPr>
            <a:t> </a:t>
          </a:r>
          <a:r>
            <a:rPr lang="it-IT" sz="2000" dirty="0" err="1" smtClean="0">
              <a:solidFill>
                <a:srgbClr val="FF0000"/>
              </a:solidFill>
            </a:rPr>
            <a:t>final</a:t>
          </a:r>
          <a:r>
            <a:rPr lang="it-IT" sz="2000" dirty="0" smtClean="0">
              <a:solidFill>
                <a:srgbClr val="FF0000"/>
              </a:solidFill>
            </a:rPr>
            <a:t> et </a:t>
          </a:r>
          <a:r>
            <a:rPr lang="it-IT" sz="2000" dirty="0" err="1" smtClean="0">
              <a:solidFill>
                <a:srgbClr val="FF0000"/>
              </a:solidFill>
            </a:rPr>
            <a:t>réflexion</a:t>
          </a:r>
          <a:endParaRPr lang="it-IT" sz="2000" dirty="0">
            <a:solidFill>
              <a:srgbClr val="FF0000"/>
            </a:solidFill>
          </a:endParaRPr>
        </a:p>
      </dgm:t>
    </dgm:pt>
    <dgm:pt modelId="{435C5A13-835F-439C-8C9F-F676ABC9CBEA}" type="parTrans" cxnId="{BE045390-E6CE-438F-B02E-16095BCB87B2}">
      <dgm:prSet/>
      <dgm:spPr/>
      <dgm:t>
        <a:bodyPr/>
        <a:lstStyle/>
        <a:p>
          <a:endParaRPr lang="it-IT"/>
        </a:p>
      </dgm:t>
    </dgm:pt>
    <dgm:pt modelId="{FBE8CD3E-B45B-4711-A585-4296FF8C1557}" type="sibTrans" cxnId="{BE045390-E6CE-438F-B02E-16095BCB87B2}">
      <dgm:prSet/>
      <dgm:spPr/>
      <dgm:t>
        <a:bodyPr/>
        <a:lstStyle/>
        <a:p>
          <a:endParaRPr lang="it-IT"/>
        </a:p>
      </dgm:t>
    </dgm:pt>
    <dgm:pt modelId="{53AB1E6C-30F9-47C6-B1E2-B307E827AE4E}">
      <dgm:prSet/>
      <dgm:spPr/>
      <dgm:t>
        <a:bodyPr/>
        <a:lstStyle/>
        <a:p>
          <a:endParaRPr lang="it-IT"/>
        </a:p>
      </dgm:t>
    </dgm:pt>
    <dgm:pt modelId="{080B6A51-ED4D-482F-B872-CB5277B23BF0}" type="parTrans" cxnId="{F8AACE97-C7AA-4A3A-8E84-BB3FE5A8955C}">
      <dgm:prSet/>
      <dgm:spPr/>
      <dgm:t>
        <a:bodyPr/>
        <a:lstStyle/>
        <a:p>
          <a:endParaRPr lang="it-IT"/>
        </a:p>
      </dgm:t>
    </dgm:pt>
    <dgm:pt modelId="{C678F779-714E-4A89-98C0-5BF917313E86}" type="sibTrans" cxnId="{F8AACE97-C7AA-4A3A-8E84-BB3FE5A8955C}">
      <dgm:prSet/>
      <dgm:spPr/>
      <dgm:t>
        <a:bodyPr/>
        <a:lstStyle/>
        <a:p>
          <a:endParaRPr lang="it-IT"/>
        </a:p>
      </dgm:t>
    </dgm:pt>
    <dgm:pt modelId="{C1D3CF9B-D7A7-4A0F-A478-D560F817241C}">
      <dgm:prSet/>
      <dgm:spPr/>
      <dgm:t>
        <a:bodyPr/>
        <a:lstStyle/>
        <a:p>
          <a:r>
            <a:rPr lang="it-IT" dirty="0" err="1" smtClean="0">
              <a:solidFill>
                <a:srgbClr val="FF0000"/>
              </a:solidFill>
            </a:rPr>
            <a:t>Recherche</a:t>
          </a:r>
          <a:r>
            <a:rPr lang="it-IT" dirty="0" smtClean="0">
              <a:solidFill>
                <a:srgbClr val="FF0000"/>
              </a:solidFill>
            </a:rPr>
            <a:t> et </a:t>
          </a:r>
          <a:r>
            <a:rPr lang="it-IT" dirty="0" err="1" smtClean="0">
              <a:solidFill>
                <a:srgbClr val="FF0000"/>
              </a:solidFill>
            </a:rPr>
            <a:t>échange</a:t>
          </a:r>
          <a:r>
            <a:rPr lang="it-IT" dirty="0" smtClean="0">
              <a:solidFill>
                <a:srgbClr val="FF0000"/>
              </a:solidFill>
            </a:rPr>
            <a:t> </a:t>
          </a:r>
          <a:r>
            <a:rPr lang="it-IT" dirty="0" err="1" smtClean="0">
              <a:solidFill>
                <a:srgbClr val="FF0000"/>
              </a:solidFill>
            </a:rPr>
            <a:t>culturels</a:t>
          </a:r>
          <a:endParaRPr lang="it-IT" dirty="0" smtClean="0">
            <a:solidFill>
              <a:srgbClr val="FF0000"/>
            </a:solidFill>
          </a:endParaRPr>
        </a:p>
        <a:p>
          <a:endParaRPr lang="it-IT" dirty="0" smtClean="0">
            <a:solidFill>
              <a:srgbClr val="FF0000"/>
            </a:solidFill>
          </a:endParaRPr>
        </a:p>
        <a:p>
          <a:r>
            <a:rPr lang="it-IT" dirty="0" smtClean="0">
              <a:solidFill>
                <a:schemeClr val="bg1"/>
              </a:solidFill>
            </a:rPr>
            <a:t>Gennaio 2025</a:t>
          </a:r>
          <a:endParaRPr lang="it-IT" dirty="0">
            <a:solidFill>
              <a:schemeClr val="bg1"/>
            </a:solidFill>
          </a:endParaRPr>
        </a:p>
      </dgm:t>
    </dgm:pt>
    <dgm:pt modelId="{D8197AFD-A2D2-42A1-A59B-6020288A7F43}" type="parTrans" cxnId="{D1943FC1-297B-4972-8DC9-E5D151DA663E}">
      <dgm:prSet/>
      <dgm:spPr/>
      <dgm:t>
        <a:bodyPr/>
        <a:lstStyle/>
        <a:p>
          <a:endParaRPr lang="it-IT"/>
        </a:p>
      </dgm:t>
    </dgm:pt>
    <dgm:pt modelId="{DEFDB2CE-0DC3-42BC-B2AE-A208F8AEA717}" type="sibTrans" cxnId="{D1943FC1-297B-4972-8DC9-E5D151DA663E}">
      <dgm:prSet/>
      <dgm:spPr/>
      <dgm:t>
        <a:bodyPr/>
        <a:lstStyle/>
        <a:p>
          <a:endParaRPr lang="it-IT"/>
        </a:p>
      </dgm:t>
    </dgm:pt>
    <dgm:pt modelId="{F2F45374-EF92-4499-AA78-CF0DE6075095}">
      <dgm:prSet phldrT="[Testo]"/>
      <dgm:spPr/>
      <dgm:t>
        <a:bodyPr/>
        <a:lstStyle/>
        <a:p>
          <a:r>
            <a:rPr lang="it-IT" dirty="0" err="1" smtClean="0">
              <a:solidFill>
                <a:srgbClr val="FF0000"/>
              </a:solidFill>
            </a:rPr>
            <a:t>Dècouverte</a:t>
          </a:r>
          <a:endParaRPr lang="it-IT" dirty="0" smtClean="0">
            <a:solidFill>
              <a:srgbClr val="FF0000"/>
            </a:solidFill>
          </a:endParaRPr>
        </a:p>
        <a:p>
          <a:r>
            <a:rPr lang="it-IT" dirty="0" err="1" smtClean="0">
              <a:solidFill>
                <a:srgbClr val="FF0000"/>
              </a:solidFill>
            </a:rPr>
            <a:t>Des</a:t>
          </a:r>
          <a:r>
            <a:rPr lang="it-IT" dirty="0" smtClean="0">
              <a:solidFill>
                <a:srgbClr val="FF0000"/>
              </a:solidFill>
            </a:rPr>
            <a:t> </a:t>
          </a:r>
          <a:r>
            <a:rPr lang="it-IT" dirty="0" err="1" smtClean="0">
              <a:solidFill>
                <a:srgbClr val="FF0000"/>
              </a:solidFill>
            </a:rPr>
            <a:t>traditions</a:t>
          </a:r>
          <a:r>
            <a:rPr lang="it-IT" dirty="0" smtClean="0">
              <a:solidFill>
                <a:srgbClr val="FF0000"/>
              </a:solidFill>
            </a:rPr>
            <a:t> </a:t>
          </a:r>
          <a:r>
            <a:rPr lang="it-IT" dirty="0" err="1" smtClean="0">
              <a:solidFill>
                <a:srgbClr val="FF0000"/>
              </a:solidFill>
            </a:rPr>
            <a:t>culinaires</a:t>
          </a:r>
          <a:endParaRPr lang="it-IT" dirty="0" smtClean="0">
            <a:solidFill>
              <a:srgbClr val="FF0000"/>
            </a:solidFill>
          </a:endParaRPr>
        </a:p>
        <a:p>
          <a:r>
            <a:rPr lang="it-IT" dirty="0" smtClean="0">
              <a:solidFill>
                <a:schemeClr val="bg1"/>
              </a:solidFill>
            </a:rPr>
            <a:t>Dicembre 2025</a:t>
          </a:r>
        </a:p>
      </dgm:t>
    </dgm:pt>
    <dgm:pt modelId="{E655506B-405A-4047-B1B8-F21845631AFF}" type="parTrans" cxnId="{C6CB85A1-0E18-4789-AEB6-2363348D79FC}">
      <dgm:prSet/>
      <dgm:spPr/>
      <dgm:t>
        <a:bodyPr/>
        <a:lstStyle/>
        <a:p>
          <a:endParaRPr lang="it-IT"/>
        </a:p>
      </dgm:t>
    </dgm:pt>
    <dgm:pt modelId="{3904A91E-F931-4164-9277-53C0B12BF674}" type="sibTrans" cxnId="{C6CB85A1-0E18-4789-AEB6-2363348D79FC}">
      <dgm:prSet/>
      <dgm:spPr/>
      <dgm:t>
        <a:bodyPr/>
        <a:lstStyle/>
        <a:p>
          <a:endParaRPr lang="it-IT"/>
        </a:p>
      </dgm:t>
    </dgm:pt>
    <dgm:pt modelId="{CB898443-FB40-4B28-86B7-FC0EFD78C00B}">
      <dgm:prSet phldrT="[Testo]"/>
      <dgm:spPr/>
      <dgm:t>
        <a:bodyPr/>
        <a:lstStyle/>
        <a:p>
          <a:r>
            <a:rPr lang="it-IT" sz="1200" dirty="0" smtClean="0"/>
            <a:t>Marzo 2025</a:t>
          </a:r>
          <a:endParaRPr lang="it-IT" sz="1200" dirty="0"/>
        </a:p>
      </dgm:t>
    </dgm:pt>
    <dgm:pt modelId="{F7A99A87-803B-47E6-88A0-665F82CA9352}" type="sibTrans" cxnId="{451FBDCC-34AD-44C0-85CF-A661EBF9E19B}">
      <dgm:prSet/>
      <dgm:spPr/>
      <dgm:t>
        <a:bodyPr/>
        <a:lstStyle/>
        <a:p>
          <a:endParaRPr lang="it-IT"/>
        </a:p>
      </dgm:t>
    </dgm:pt>
    <dgm:pt modelId="{B4ECFA30-97BB-4F1D-9DE3-34432A727D2A}" type="parTrans" cxnId="{451FBDCC-34AD-44C0-85CF-A661EBF9E19B}">
      <dgm:prSet/>
      <dgm:spPr/>
      <dgm:t>
        <a:bodyPr/>
        <a:lstStyle/>
        <a:p>
          <a:endParaRPr lang="it-IT"/>
        </a:p>
      </dgm:t>
    </dgm:pt>
    <dgm:pt modelId="{59320FED-583C-447F-9276-A8D2A729602F}" type="pres">
      <dgm:prSet presAssocID="{6C8579AA-E84F-4D91-9ADB-E487CC13BF94}" presName="Name0" presStyleCnt="0">
        <dgm:presLayoutVars>
          <dgm:dir/>
          <dgm:resizeHandles val="exact"/>
        </dgm:presLayoutVars>
      </dgm:prSet>
      <dgm:spPr/>
    </dgm:pt>
    <dgm:pt modelId="{73ED0871-47F2-4254-8E5F-ED3CE2B49C6E}" type="pres">
      <dgm:prSet presAssocID="{A470AF6A-127D-4DCF-8018-5FB2A71067CC}" presName="parAndChTx" presStyleLbl="node1" presStyleIdx="0" presStyleCnt="6">
        <dgm:presLayoutVars>
          <dgm:bulletEnabled val="1"/>
        </dgm:presLayoutVars>
      </dgm:prSet>
      <dgm:spPr/>
    </dgm:pt>
    <dgm:pt modelId="{319A190A-5AE2-4690-BBC8-549CACE039F1}" type="pres">
      <dgm:prSet presAssocID="{68A9599C-960C-4E10-8D1C-EE14D881C0C4}" presName="parAndChSpace" presStyleCnt="0"/>
      <dgm:spPr/>
    </dgm:pt>
    <dgm:pt modelId="{AB9A803D-5B89-4272-AA73-F233F3EDE123}" type="pres">
      <dgm:prSet presAssocID="{53AB1E6C-30F9-47C6-B1E2-B307E827AE4E}" presName="parAndChTx" presStyleLbl="node1" presStyleIdx="1" presStyleCnt="6">
        <dgm:presLayoutVars>
          <dgm:bulletEnabled val="1"/>
        </dgm:presLayoutVars>
      </dgm:prSet>
      <dgm:spPr/>
    </dgm:pt>
    <dgm:pt modelId="{B7DE1DC9-75C3-4DA7-B74F-F4C3D1B4C6DE}" type="pres">
      <dgm:prSet presAssocID="{C678F779-714E-4A89-98C0-5BF917313E86}" presName="parAndChSpace" presStyleCnt="0"/>
      <dgm:spPr/>
    </dgm:pt>
    <dgm:pt modelId="{C2A2C451-F6C5-429F-9FE7-0E2B02A3DFDB}" type="pres">
      <dgm:prSet presAssocID="{C1D3CF9B-D7A7-4A0F-A478-D560F817241C}" presName="parAndCh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88BFD2D-86C3-4D04-9626-8534CDCC78AD}" type="pres">
      <dgm:prSet presAssocID="{DEFDB2CE-0DC3-42BC-B2AE-A208F8AEA717}" presName="parAndChSpace" presStyleCnt="0"/>
      <dgm:spPr/>
    </dgm:pt>
    <dgm:pt modelId="{678CC7B2-4A4B-49B3-A83D-2CB7BBC4118A}" type="pres">
      <dgm:prSet presAssocID="{B80B2FF0-EB13-407D-A14A-11CFE01A91B0}" presName="parAndCh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9E81BC-1D54-4AD3-9CC6-531E00B65AF0}" type="pres">
      <dgm:prSet presAssocID="{CB5D0351-C50A-4632-A329-DA99BB012F85}" presName="parAndChSpace" presStyleCnt="0"/>
      <dgm:spPr/>
    </dgm:pt>
    <dgm:pt modelId="{2492F159-CEEF-4834-8C6C-3BFF5F13A7B5}" type="pres">
      <dgm:prSet presAssocID="{32B59344-90E7-4E70-960D-2B721E182E20}" presName="parAndChTx" presStyleLbl="node1" presStyleIdx="4" presStyleCnt="6" custLinFactNeighborX="-5999" custLinFactNeighborY="-5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82AAEC-1176-4C7A-8C7E-001E202098AC}" type="pres">
      <dgm:prSet presAssocID="{FBE8CD3E-B45B-4711-A585-4296FF8C1557}" presName="parAndChSpace" presStyleCnt="0"/>
      <dgm:spPr/>
    </dgm:pt>
    <dgm:pt modelId="{1415AD90-7688-4BDA-BC25-A759B15E51AF}" type="pres">
      <dgm:prSet presAssocID="{F2F45374-EF92-4499-AA78-CF0DE6075095}" presName="parAndChTx" presStyleLbl="node1" presStyleIdx="5" presStyleCnt="6" custLinFactX="-256882" custLinFactNeighborX="-300000" custLinFactNeighborY="2320">
        <dgm:presLayoutVars>
          <dgm:bulletEnabled val="1"/>
        </dgm:presLayoutVars>
      </dgm:prSet>
      <dgm:spPr/>
    </dgm:pt>
  </dgm:ptLst>
  <dgm:cxnLst>
    <dgm:cxn modelId="{D1943FC1-297B-4972-8DC9-E5D151DA663E}" srcId="{6C8579AA-E84F-4D91-9ADB-E487CC13BF94}" destId="{C1D3CF9B-D7A7-4A0F-A478-D560F817241C}" srcOrd="2" destOrd="0" parTransId="{D8197AFD-A2D2-42A1-A59B-6020288A7F43}" sibTransId="{DEFDB2CE-0DC3-42BC-B2AE-A208F8AEA717}"/>
    <dgm:cxn modelId="{F8AACE97-C7AA-4A3A-8E84-BB3FE5A8955C}" srcId="{6C8579AA-E84F-4D91-9ADB-E487CC13BF94}" destId="{53AB1E6C-30F9-47C6-B1E2-B307E827AE4E}" srcOrd="1" destOrd="0" parTransId="{080B6A51-ED4D-482F-B872-CB5277B23BF0}" sibTransId="{C678F779-714E-4A89-98C0-5BF917313E86}"/>
    <dgm:cxn modelId="{0909ED90-5453-41B9-B20E-0CA223B4B145}" type="presOf" srcId="{C1D3CF9B-D7A7-4A0F-A478-D560F817241C}" destId="{C2A2C451-F6C5-429F-9FE7-0E2B02A3DFDB}" srcOrd="0" destOrd="0" presId="urn:microsoft.com/office/officeart/2005/8/layout/hChevron3"/>
    <dgm:cxn modelId="{6E50FB5F-3D79-4BB1-89F8-5E0CA36332D2}" srcId="{6C8579AA-E84F-4D91-9ADB-E487CC13BF94}" destId="{B80B2FF0-EB13-407D-A14A-11CFE01A91B0}" srcOrd="3" destOrd="0" parTransId="{CC33DA84-8FE9-42D0-9290-847FA624F329}" sibTransId="{CB5D0351-C50A-4632-A329-DA99BB012F85}"/>
    <dgm:cxn modelId="{BE045390-E6CE-438F-B02E-16095BCB87B2}" srcId="{6C8579AA-E84F-4D91-9ADB-E487CC13BF94}" destId="{32B59344-90E7-4E70-960D-2B721E182E20}" srcOrd="4" destOrd="0" parTransId="{435C5A13-835F-439C-8C9F-F676ABC9CBEA}" sibTransId="{FBE8CD3E-B45B-4711-A585-4296FF8C1557}"/>
    <dgm:cxn modelId="{47A8312A-EF36-4034-8E86-E886F32EE18E}" type="presOf" srcId="{A470AF6A-127D-4DCF-8018-5FB2A71067CC}" destId="{73ED0871-47F2-4254-8E5F-ED3CE2B49C6E}" srcOrd="0" destOrd="0" presId="urn:microsoft.com/office/officeart/2005/8/layout/hChevron3"/>
    <dgm:cxn modelId="{BF0E3126-C112-458E-B98A-6D0E765BEBFB}" type="presOf" srcId="{F2F45374-EF92-4499-AA78-CF0DE6075095}" destId="{1415AD90-7688-4BDA-BC25-A759B15E51AF}" srcOrd="0" destOrd="0" presId="urn:microsoft.com/office/officeart/2005/8/layout/hChevron3"/>
    <dgm:cxn modelId="{FCBC8C74-7613-4287-9947-715E87859039}" type="presOf" srcId="{6C8579AA-E84F-4D91-9ADB-E487CC13BF94}" destId="{59320FED-583C-447F-9276-A8D2A729602F}" srcOrd="0" destOrd="0" presId="urn:microsoft.com/office/officeart/2005/8/layout/hChevron3"/>
    <dgm:cxn modelId="{EA151C30-2825-4999-B3A7-5D6A15EA3BAB}" type="presOf" srcId="{32B59344-90E7-4E70-960D-2B721E182E20}" destId="{2492F159-CEEF-4834-8C6C-3BFF5F13A7B5}" srcOrd="0" destOrd="0" presId="urn:microsoft.com/office/officeart/2005/8/layout/hChevron3"/>
    <dgm:cxn modelId="{C6CB85A1-0E18-4789-AEB6-2363348D79FC}" srcId="{6C8579AA-E84F-4D91-9ADB-E487CC13BF94}" destId="{F2F45374-EF92-4499-AA78-CF0DE6075095}" srcOrd="5" destOrd="0" parTransId="{E655506B-405A-4047-B1B8-F21845631AFF}" sibTransId="{3904A91E-F931-4164-9277-53C0B12BF674}"/>
    <dgm:cxn modelId="{451FBDCC-34AD-44C0-85CF-A661EBF9E19B}" srcId="{32B59344-90E7-4E70-960D-2B721E182E20}" destId="{CB898443-FB40-4B28-86B7-FC0EFD78C00B}" srcOrd="0" destOrd="0" parTransId="{B4ECFA30-97BB-4F1D-9DE3-34432A727D2A}" sibTransId="{F7A99A87-803B-47E6-88A0-665F82CA9352}"/>
    <dgm:cxn modelId="{50F8EF70-DF37-4830-AA64-D601F4FEE2CD}" srcId="{6C8579AA-E84F-4D91-9ADB-E487CC13BF94}" destId="{A470AF6A-127D-4DCF-8018-5FB2A71067CC}" srcOrd="0" destOrd="0" parTransId="{73745A35-E0D8-45F3-85DA-FA807BC33D4F}" sibTransId="{68A9599C-960C-4E10-8D1C-EE14D881C0C4}"/>
    <dgm:cxn modelId="{3FFA5CC0-A734-4A9F-B9DF-520880BD13E1}" type="presOf" srcId="{CB898443-FB40-4B28-86B7-FC0EFD78C00B}" destId="{2492F159-CEEF-4834-8C6C-3BFF5F13A7B5}" srcOrd="0" destOrd="1" presId="urn:microsoft.com/office/officeart/2005/8/layout/hChevron3"/>
    <dgm:cxn modelId="{C21F3C80-EB48-4A6E-814E-37F6DC7E46D8}" type="presOf" srcId="{B80B2FF0-EB13-407D-A14A-11CFE01A91B0}" destId="{678CC7B2-4A4B-49B3-A83D-2CB7BBC4118A}" srcOrd="0" destOrd="0" presId="urn:microsoft.com/office/officeart/2005/8/layout/hChevron3"/>
    <dgm:cxn modelId="{F4BFEE1E-EE89-4615-84C9-A36A530D1A70}" type="presOf" srcId="{53AB1E6C-30F9-47C6-B1E2-B307E827AE4E}" destId="{AB9A803D-5B89-4272-AA73-F233F3EDE123}" srcOrd="0" destOrd="0" presId="urn:microsoft.com/office/officeart/2005/8/layout/hChevron3"/>
    <dgm:cxn modelId="{5EF9C6C9-C79F-4F24-998F-38E7B8017E57}" type="presParOf" srcId="{59320FED-583C-447F-9276-A8D2A729602F}" destId="{73ED0871-47F2-4254-8E5F-ED3CE2B49C6E}" srcOrd="0" destOrd="0" presId="urn:microsoft.com/office/officeart/2005/8/layout/hChevron3"/>
    <dgm:cxn modelId="{2589BDD7-59D2-406A-934A-B6C0DEE300C4}" type="presParOf" srcId="{59320FED-583C-447F-9276-A8D2A729602F}" destId="{319A190A-5AE2-4690-BBC8-549CACE039F1}" srcOrd="1" destOrd="0" presId="urn:microsoft.com/office/officeart/2005/8/layout/hChevron3"/>
    <dgm:cxn modelId="{68B24DD6-35F7-491F-94B2-DD59026FBA76}" type="presParOf" srcId="{59320FED-583C-447F-9276-A8D2A729602F}" destId="{AB9A803D-5B89-4272-AA73-F233F3EDE123}" srcOrd="2" destOrd="0" presId="urn:microsoft.com/office/officeart/2005/8/layout/hChevron3"/>
    <dgm:cxn modelId="{763690EC-8099-4084-AFFE-20A3CAC71BA8}" type="presParOf" srcId="{59320FED-583C-447F-9276-A8D2A729602F}" destId="{B7DE1DC9-75C3-4DA7-B74F-F4C3D1B4C6DE}" srcOrd="3" destOrd="0" presId="urn:microsoft.com/office/officeart/2005/8/layout/hChevron3"/>
    <dgm:cxn modelId="{2C78C997-D3E4-422A-87EC-CD279E543C52}" type="presParOf" srcId="{59320FED-583C-447F-9276-A8D2A729602F}" destId="{C2A2C451-F6C5-429F-9FE7-0E2B02A3DFDB}" srcOrd="4" destOrd="0" presId="urn:microsoft.com/office/officeart/2005/8/layout/hChevron3"/>
    <dgm:cxn modelId="{5F697C0C-1CBD-471C-9DF5-1467C7C6A417}" type="presParOf" srcId="{59320FED-583C-447F-9276-A8D2A729602F}" destId="{A88BFD2D-86C3-4D04-9626-8534CDCC78AD}" srcOrd="5" destOrd="0" presId="urn:microsoft.com/office/officeart/2005/8/layout/hChevron3"/>
    <dgm:cxn modelId="{079BEBF3-48A8-4E15-89BB-5B33B85BDE0A}" type="presParOf" srcId="{59320FED-583C-447F-9276-A8D2A729602F}" destId="{678CC7B2-4A4B-49B3-A83D-2CB7BBC4118A}" srcOrd="6" destOrd="0" presId="urn:microsoft.com/office/officeart/2005/8/layout/hChevron3"/>
    <dgm:cxn modelId="{57FE9A24-2EB9-4A2F-A211-E91ABB4B2D30}" type="presParOf" srcId="{59320FED-583C-447F-9276-A8D2A729602F}" destId="{489E81BC-1D54-4AD3-9CC6-531E00B65AF0}" srcOrd="7" destOrd="0" presId="urn:microsoft.com/office/officeart/2005/8/layout/hChevron3"/>
    <dgm:cxn modelId="{6BC5AA21-5C03-4BA1-BB73-351A18F1F564}" type="presParOf" srcId="{59320FED-583C-447F-9276-A8D2A729602F}" destId="{2492F159-CEEF-4834-8C6C-3BFF5F13A7B5}" srcOrd="8" destOrd="0" presId="urn:microsoft.com/office/officeart/2005/8/layout/hChevron3"/>
    <dgm:cxn modelId="{3E0D6744-2A09-4BC6-A5B6-E820D11F09E2}" type="presParOf" srcId="{59320FED-583C-447F-9276-A8D2A729602F}" destId="{3D82AAEC-1176-4C7A-8C7E-001E202098AC}" srcOrd="9" destOrd="0" presId="urn:microsoft.com/office/officeart/2005/8/layout/hChevron3"/>
    <dgm:cxn modelId="{35D0098E-800F-46A8-B345-FEB4AF9C7031}" type="presParOf" srcId="{59320FED-583C-447F-9276-A8D2A729602F}" destId="{1415AD90-7688-4BDA-BC25-A759B15E51AF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D0871-47F2-4254-8E5F-ED3CE2B49C6E}">
      <dsp:nvSpPr>
        <dsp:cNvPr id="0" name=""/>
        <dsp:cNvSpPr/>
      </dsp:nvSpPr>
      <dsp:spPr>
        <a:xfrm>
          <a:off x="1268" y="824369"/>
          <a:ext cx="2078482" cy="1662785"/>
        </a:xfrm>
        <a:prstGeom prst="homePlate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40640" rIns="293297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 smtClean="0">
              <a:solidFill>
                <a:srgbClr val="FF0000"/>
              </a:solidFill>
            </a:rPr>
            <a:t>Prèsentation</a:t>
          </a: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Novembre 2025</a:t>
          </a:r>
          <a:endParaRPr lang="it-IT" sz="1500" kern="1200" dirty="0"/>
        </a:p>
      </dsp:txBody>
      <dsp:txXfrm>
        <a:off x="1268" y="824369"/>
        <a:ext cx="1870634" cy="1662785"/>
      </dsp:txXfrm>
    </dsp:sp>
    <dsp:sp modelId="{AB9A803D-5B89-4272-AA73-F233F3EDE123}">
      <dsp:nvSpPr>
        <dsp:cNvPr id="0" name=""/>
        <dsp:cNvSpPr/>
      </dsp:nvSpPr>
      <dsp:spPr>
        <a:xfrm>
          <a:off x="1664054" y="824369"/>
          <a:ext cx="2078482" cy="1662785"/>
        </a:xfrm>
        <a:prstGeom prst="chevron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38100" rIns="73324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kern="1200"/>
        </a:p>
      </dsp:txBody>
      <dsp:txXfrm>
        <a:off x="2079750" y="824369"/>
        <a:ext cx="1247090" cy="1662785"/>
      </dsp:txXfrm>
    </dsp:sp>
    <dsp:sp modelId="{C2A2C451-F6C5-429F-9FE7-0E2B02A3DFDB}">
      <dsp:nvSpPr>
        <dsp:cNvPr id="0" name=""/>
        <dsp:cNvSpPr/>
      </dsp:nvSpPr>
      <dsp:spPr>
        <a:xfrm>
          <a:off x="3326840" y="824369"/>
          <a:ext cx="2078482" cy="1662785"/>
        </a:xfrm>
        <a:prstGeom prst="chevron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38100" rIns="73324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rgbClr val="FF0000"/>
              </a:solidFill>
            </a:rPr>
            <a:t>Recherche</a:t>
          </a:r>
          <a:r>
            <a:rPr lang="it-IT" sz="1500" kern="1200" dirty="0" smtClean="0">
              <a:solidFill>
                <a:srgbClr val="FF0000"/>
              </a:solidFill>
            </a:rPr>
            <a:t> et </a:t>
          </a:r>
          <a:r>
            <a:rPr lang="it-IT" sz="1500" kern="1200" dirty="0" err="1" smtClean="0">
              <a:solidFill>
                <a:srgbClr val="FF0000"/>
              </a:solidFill>
            </a:rPr>
            <a:t>échange</a:t>
          </a:r>
          <a:r>
            <a:rPr lang="it-IT" sz="1500" kern="1200" dirty="0" smtClean="0">
              <a:solidFill>
                <a:srgbClr val="FF0000"/>
              </a:solidFill>
            </a:rPr>
            <a:t> </a:t>
          </a:r>
          <a:r>
            <a:rPr lang="it-IT" sz="1500" kern="1200" dirty="0" err="1" smtClean="0">
              <a:solidFill>
                <a:srgbClr val="FF0000"/>
              </a:solidFill>
            </a:rPr>
            <a:t>culturels</a:t>
          </a: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bg1"/>
              </a:solidFill>
            </a:rPr>
            <a:t>Gennaio 2025</a:t>
          </a:r>
          <a:endParaRPr lang="it-IT" sz="1500" kern="1200" dirty="0">
            <a:solidFill>
              <a:schemeClr val="bg1"/>
            </a:solidFill>
          </a:endParaRPr>
        </a:p>
      </dsp:txBody>
      <dsp:txXfrm>
        <a:off x="3742536" y="824369"/>
        <a:ext cx="1247090" cy="1662785"/>
      </dsp:txXfrm>
    </dsp:sp>
    <dsp:sp modelId="{678CC7B2-4A4B-49B3-A83D-2CB7BBC4118A}">
      <dsp:nvSpPr>
        <dsp:cNvPr id="0" name=""/>
        <dsp:cNvSpPr/>
      </dsp:nvSpPr>
      <dsp:spPr>
        <a:xfrm>
          <a:off x="4989626" y="824369"/>
          <a:ext cx="2078482" cy="1662785"/>
        </a:xfrm>
        <a:prstGeom prst="chevron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38100" rIns="73324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rgbClr val="FF0000"/>
              </a:solidFill>
            </a:rPr>
            <a:t>Ateliers</a:t>
          </a:r>
          <a:r>
            <a:rPr lang="it-IT" sz="1500" kern="1200" dirty="0" smtClean="0">
              <a:solidFill>
                <a:srgbClr val="FF0000"/>
              </a:solidFill>
            </a:rPr>
            <a:t> </a:t>
          </a:r>
          <a:r>
            <a:rPr lang="it-IT" sz="1500" kern="1200" dirty="0" err="1" smtClean="0">
              <a:solidFill>
                <a:srgbClr val="FF0000"/>
              </a:solidFill>
            </a:rPr>
            <a:t>sur</a:t>
          </a:r>
          <a:r>
            <a:rPr lang="it-IT" sz="1500" kern="1200" dirty="0" smtClean="0">
              <a:solidFill>
                <a:srgbClr val="FF0000"/>
              </a:solidFill>
            </a:rPr>
            <a:t> l’</a:t>
          </a:r>
          <a:r>
            <a:rPr lang="it-IT" sz="1500" kern="1200" dirty="0" err="1" smtClean="0">
              <a:solidFill>
                <a:srgbClr val="FF0000"/>
              </a:solidFill>
            </a:rPr>
            <a:t>alimentation</a:t>
          </a:r>
          <a:r>
            <a:rPr lang="it-IT" sz="1500" kern="1200" dirty="0" smtClean="0">
              <a:solidFill>
                <a:srgbClr val="FF0000"/>
              </a:solidFill>
            </a:rPr>
            <a:t> </a:t>
          </a:r>
          <a:r>
            <a:rPr lang="it-IT" sz="1500" kern="1200" dirty="0" err="1" smtClean="0">
              <a:solidFill>
                <a:srgbClr val="FF0000"/>
              </a:solidFill>
            </a:rPr>
            <a:t>saine</a:t>
          </a: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bg1"/>
              </a:solidFill>
            </a:rPr>
            <a:t>Febbraio 2025</a:t>
          </a:r>
          <a:endParaRPr lang="it-IT" sz="1500" kern="1200" dirty="0">
            <a:solidFill>
              <a:schemeClr val="bg1"/>
            </a:solidFill>
          </a:endParaRPr>
        </a:p>
      </dsp:txBody>
      <dsp:txXfrm>
        <a:off x="5405322" y="824369"/>
        <a:ext cx="1247090" cy="1662785"/>
      </dsp:txXfrm>
    </dsp:sp>
    <dsp:sp modelId="{2492F159-CEEF-4834-8C6C-3BFF5F13A7B5}">
      <dsp:nvSpPr>
        <dsp:cNvPr id="0" name=""/>
        <dsp:cNvSpPr/>
      </dsp:nvSpPr>
      <dsp:spPr>
        <a:xfrm>
          <a:off x="6627475" y="816055"/>
          <a:ext cx="2078482" cy="1662785"/>
        </a:xfrm>
        <a:prstGeom prst="chevron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50800" rIns="73324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>
              <a:solidFill>
                <a:srgbClr val="FF0000"/>
              </a:solidFill>
            </a:rPr>
            <a:t>Produit</a:t>
          </a:r>
          <a:r>
            <a:rPr lang="it-IT" sz="2000" kern="1200" dirty="0" smtClean="0">
              <a:solidFill>
                <a:srgbClr val="FF0000"/>
              </a:solidFill>
            </a:rPr>
            <a:t> </a:t>
          </a:r>
          <a:r>
            <a:rPr lang="it-IT" sz="2000" kern="1200" dirty="0" err="1" smtClean="0">
              <a:solidFill>
                <a:srgbClr val="FF0000"/>
              </a:solidFill>
            </a:rPr>
            <a:t>final</a:t>
          </a:r>
          <a:r>
            <a:rPr lang="it-IT" sz="2000" kern="1200" dirty="0" smtClean="0">
              <a:solidFill>
                <a:srgbClr val="FF0000"/>
              </a:solidFill>
            </a:rPr>
            <a:t> et </a:t>
          </a:r>
          <a:r>
            <a:rPr lang="it-IT" sz="2000" kern="1200" dirty="0" err="1" smtClean="0">
              <a:solidFill>
                <a:srgbClr val="FF0000"/>
              </a:solidFill>
            </a:rPr>
            <a:t>réflexion</a:t>
          </a:r>
          <a:endParaRPr lang="it-IT" sz="2000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Marzo 2025</a:t>
          </a:r>
          <a:endParaRPr lang="it-IT" sz="1200" kern="1200" dirty="0"/>
        </a:p>
      </dsp:txBody>
      <dsp:txXfrm>
        <a:off x="7043171" y="816055"/>
        <a:ext cx="1247090" cy="1662785"/>
      </dsp:txXfrm>
    </dsp:sp>
    <dsp:sp modelId="{1415AD90-7688-4BDA-BC25-A759B15E51AF}">
      <dsp:nvSpPr>
        <dsp:cNvPr id="0" name=""/>
        <dsp:cNvSpPr/>
      </dsp:nvSpPr>
      <dsp:spPr>
        <a:xfrm>
          <a:off x="1728861" y="862946"/>
          <a:ext cx="2078482" cy="1662785"/>
        </a:xfrm>
        <a:prstGeom prst="chevron">
          <a:avLst>
            <a:gd name="adj" fmla="val 25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324" tIns="38100" rIns="73324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rgbClr val="FF0000"/>
              </a:solidFill>
            </a:rPr>
            <a:t>Dècouverte</a:t>
          </a: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rgbClr val="FF0000"/>
              </a:solidFill>
            </a:rPr>
            <a:t>Des</a:t>
          </a:r>
          <a:r>
            <a:rPr lang="it-IT" sz="1500" kern="1200" dirty="0" smtClean="0">
              <a:solidFill>
                <a:srgbClr val="FF0000"/>
              </a:solidFill>
            </a:rPr>
            <a:t> </a:t>
          </a:r>
          <a:r>
            <a:rPr lang="it-IT" sz="1500" kern="1200" dirty="0" err="1" smtClean="0">
              <a:solidFill>
                <a:srgbClr val="FF0000"/>
              </a:solidFill>
            </a:rPr>
            <a:t>traditions</a:t>
          </a:r>
          <a:r>
            <a:rPr lang="it-IT" sz="1500" kern="1200" dirty="0" smtClean="0">
              <a:solidFill>
                <a:srgbClr val="FF0000"/>
              </a:solidFill>
            </a:rPr>
            <a:t> </a:t>
          </a:r>
          <a:r>
            <a:rPr lang="it-IT" sz="1500" kern="1200" dirty="0" err="1" smtClean="0">
              <a:solidFill>
                <a:srgbClr val="FF0000"/>
              </a:solidFill>
            </a:rPr>
            <a:t>culinaires</a:t>
          </a:r>
          <a:endParaRPr lang="it-IT" sz="1500" kern="1200" dirty="0" smtClean="0">
            <a:solidFill>
              <a:srgbClr val="FF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bg1"/>
              </a:solidFill>
            </a:rPr>
            <a:t>Dicembre 2025</a:t>
          </a:r>
        </a:p>
      </dsp:txBody>
      <dsp:txXfrm>
        <a:off x="2144557" y="862946"/>
        <a:ext cx="1247090" cy="1662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6/26/2025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Mieux</a:t>
            </a:r>
            <a:r>
              <a:rPr lang="it-IT" dirty="0" smtClean="0"/>
              <a:t> </a:t>
            </a:r>
            <a:r>
              <a:rPr lang="it-IT" dirty="0" err="1" smtClean="0"/>
              <a:t>manger</a:t>
            </a:r>
            <a:r>
              <a:rPr lang="it-IT" dirty="0" smtClean="0"/>
              <a:t>… </a:t>
            </a:r>
            <a:r>
              <a:rPr lang="it-IT" dirty="0" err="1" smtClean="0"/>
              <a:t>mieux</a:t>
            </a:r>
            <a:r>
              <a:rPr lang="it-IT" dirty="0" smtClean="0"/>
              <a:t> </a:t>
            </a:r>
            <a:r>
              <a:rPr lang="it-IT" dirty="0" err="1" smtClean="0"/>
              <a:t>vivre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rot="21420000">
            <a:off x="1199193" y="3571711"/>
            <a:ext cx="9755187" cy="550333"/>
          </a:xfrm>
        </p:spPr>
        <p:txBody>
          <a:bodyPr/>
          <a:lstStyle/>
          <a:p>
            <a:r>
              <a:rPr lang="it-IT" sz="3200" dirty="0" err="1" smtClean="0">
                <a:solidFill>
                  <a:srgbClr val="00B0F0"/>
                </a:solidFill>
              </a:rPr>
              <a:t>A.s.</a:t>
            </a:r>
            <a:r>
              <a:rPr lang="it-IT" sz="3200" dirty="0" smtClean="0">
                <a:solidFill>
                  <a:srgbClr val="00B0F0"/>
                </a:solidFill>
              </a:rPr>
              <a:t> 2024/2025-Progetto 2°A di firmo</a:t>
            </a:r>
          </a:p>
          <a:p>
            <a:endParaRPr lang="it-IT" sz="3200" dirty="0" smtClean="0">
              <a:solidFill>
                <a:srgbClr val="00B0F0"/>
              </a:solidFill>
            </a:endParaRPr>
          </a:p>
          <a:p>
            <a:endParaRPr lang="it-IT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magine 3" descr="Our English Blog. : Penpals &lt;strong&gt;etwinning&lt;/strong&gt; 6th B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522">
            <a:off x="467938" y="2764158"/>
            <a:ext cx="2463378" cy="168230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071658" y="4796444"/>
            <a:ext cx="308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Docenti referenti: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Elisa Di Leone, Lia Grisolia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5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Tempi e obiettivi da raggiungere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67289884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 descr="De Educación Física: 20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4" y="1587731"/>
            <a:ext cx="1645921" cy="12344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121" y="2063750"/>
            <a:ext cx="2280262" cy="32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3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</a:t>
            </a:r>
            <a:r>
              <a:rPr lang="it-IT" dirty="0" err="1" smtClean="0"/>
              <a:t>twinning</a:t>
            </a:r>
            <a:r>
              <a:rPr lang="it-IT" dirty="0" smtClean="0"/>
              <a:t>: gemellaggio virtuale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53" y="1951961"/>
            <a:ext cx="3971953" cy="3444557"/>
          </a:xfrm>
        </p:spPr>
      </p:pic>
      <p:pic>
        <p:nvPicPr>
          <p:cNvPr id="5" name="Immagine 4" descr="&lt;strong&gt;Italy&lt;/strong&gt;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3" y="3674239"/>
            <a:ext cx="1347286" cy="1347286"/>
          </a:xfrm>
          <a:prstGeom prst="rect">
            <a:avLst/>
          </a:prstGeom>
        </p:spPr>
      </p:pic>
      <p:pic>
        <p:nvPicPr>
          <p:cNvPr id="6" name="Immagine 5" descr="National Flag Of &lt;strong&gt;Romania&lt;/strong&gt; Free Stock Photo - Public Domain Pictur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36" y="1866860"/>
            <a:ext cx="1507374" cy="847898"/>
          </a:xfrm>
          <a:prstGeom prst="rect">
            <a:avLst/>
          </a:prstGeom>
        </p:spPr>
      </p:pic>
      <p:pic>
        <p:nvPicPr>
          <p:cNvPr id="7" name="Immagine 6" descr="Felicidades España! Spanienflagge, flag of Spain | CC - 1,82… | Flick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25" y="4198014"/>
            <a:ext cx="1332803" cy="897688"/>
          </a:xfrm>
          <a:prstGeom prst="rect">
            <a:avLst/>
          </a:prstGeom>
        </p:spPr>
      </p:pic>
      <p:pic>
        <p:nvPicPr>
          <p:cNvPr id="8" name="Immagine 7" descr="Greece at the 1992 Winter Olympics - Wikipedi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49" y="3075709"/>
            <a:ext cx="1446971" cy="965401"/>
          </a:xfrm>
          <a:prstGeom prst="rect">
            <a:avLst/>
          </a:prstGeom>
        </p:spPr>
      </p:pic>
      <p:pic>
        <p:nvPicPr>
          <p:cNvPr id="9" name="Immagine 8" descr="&lt;strong&gt;Belgium&lt;/strong&gt; &lt;strong&gt;Flag&lt;/strong&gt; Free Stock Photo - Public Domain Pictur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43" y="1773714"/>
            <a:ext cx="1363601" cy="94954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2633" y="3167149"/>
            <a:ext cx="299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Scuole europee partecipanti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5900" y="2069869"/>
            <a:ext cx="159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Project Creator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692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3828" y="524934"/>
            <a:ext cx="10396882" cy="1151965"/>
          </a:xfrm>
        </p:spPr>
        <p:txBody>
          <a:bodyPr>
            <a:normAutofit/>
          </a:bodyPr>
          <a:lstStyle/>
          <a:p>
            <a:r>
              <a:rPr lang="it-IT" sz="4000" dirty="0" smtClean="0"/>
              <a:t>La classe 2° a di firmo- sec. I°</a:t>
            </a:r>
            <a:endParaRPr lang="it-IT" sz="4000" dirty="0"/>
          </a:p>
        </p:txBody>
      </p:sp>
      <p:pic>
        <p:nvPicPr>
          <p:cNvPr id="17" name="Segnaposto contenuto 1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0" y="1756179"/>
            <a:ext cx="948520" cy="1341381"/>
          </a:xfr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33" y="2946408"/>
            <a:ext cx="2097880" cy="118040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97" y="3466407"/>
            <a:ext cx="1118237" cy="158049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13" y="1890697"/>
            <a:ext cx="1592694" cy="225274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8" y="1629739"/>
            <a:ext cx="2466368" cy="138733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86" y="3246737"/>
            <a:ext cx="1512916" cy="213990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91" y="2634675"/>
            <a:ext cx="2289940" cy="128847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9" y="4143446"/>
            <a:ext cx="2086495" cy="117365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13" y="4316691"/>
            <a:ext cx="1262154" cy="1262154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22" y="398885"/>
            <a:ext cx="1539909" cy="2178384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53" y="1705056"/>
            <a:ext cx="1749828" cy="1236698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26" y="3785964"/>
            <a:ext cx="1234191" cy="1745673"/>
          </a:xfrm>
          <a:prstGeom prst="rect">
            <a:avLst/>
          </a:prstGeom>
        </p:spPr>
      </p:pic>
      <p:graphicFrame>
        <p:nvGraphicFramePr>
          <p:cNvPr id="29" name="Oggetto 2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811356"/>
              </p:ext>
            </p:extLst>
          </p:nvPr>
        </p:nvGraphicFramePr>
        <p:xfrm>
          <a:off x="6721839" y="190521"/>
          <a:ext cx="2555810" cy="1437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zione" r:id="rId15" imgW="6350040" imgH="3571920" progId="PowerPoint.Show.12">
                  <p:embed/>
                </p:oleObj>
              </mc:Choice>
              <mc:Fallback>
                <p:oleObj name="Presentazione" r:id="rId15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1839" y="190521"/>
                        <a:ext cx="2555810" cy="1437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878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Tradizioni culinarie</a:t>
            </a:r>
            <a:endParaRPr lang="it-IT" dirty="0"/>
          </a:p>
        </p:txBody>
      </p:sp>
      <p:pic>
        <p:nvPicPr>
          <p:cNvPr id="4" name="moscacciolo_firmiot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084" y="1930747"/>
            <a:ext cx="5849937" cy="3311525"/>
          </a:xfrm>
        </p:spPr>
      </p:pic>
      <p:sp>
        <p:nvSpPr>
          <p:cNvPr id="5" name="CasellaDiTesto 4"/>
          <p:cNvSpPr txBox="1"/>
          <p:nvPr/>
        </p:nvSpPr>
        <p:spPr>
          <a:xfrm>
            <a:off x="7464829" y="2502131"/>
            <a:ext cx="361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Realizzazione del Mostacciolo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20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Ateliers</a:t>
            </a:r>
            <a:r>
              <a:rPr lang="it-IT" dirty="0" smtClean="0"/>
              <a:t> collaborativi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55684"/>
            <a:ext cx="1862732" cy="331152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50" y="1898765"/>
            <a:ext cx="2510790" cy="33477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31" y="462742"/>
            <a:ext cx="2539538" cy="253953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77" y="1898765"/>
            <a:ext cx="2207029" cy="22070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98" y="3092334"/>
            <a:ext cx="1806113" cy="24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 scambio linguistico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8" y="1897495"/>
            <a:ext cx="3311525" cy="331152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30" y="2532611"/>
            <a:ext cx="1916084" cy="19160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50" y="1370213"/>
            <a:ext cx="3254433" cy="32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Prodotto finale</a:t>
            </a:r>
            <a:endParaRPr lang="it-IT" dirty="0"/>
          </a:p>
        </p:txBody>
      </p:sp>
      <p:pic>
        <p:nvPicPr>
          <p:cNvPr id="4" name="ORANGETTE ET CITRONETTE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808237"/>
            <a:ext cx="4146550" cy="3311525"/>
          </a:xfrm>
        </p:spPr>
      </p:pic>
      <p:sp>
        <p:nvSpPr>
          <p:cNvPr id="5" name="CasellaDiTesto 4"/>
          <p:cNvSpPr txBox="1"/>
          <p:nvPr/>
        </p:nvSpPr>
        <p:spPr>
          <a:xfrm>
            <a:off x="307571" y="3092335"/>
            <a:ext cx="3350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Il nostro fumetto: </a:t>
            </a:r>
            <a:r>
              <a:rPr lang="it-IT" sz="2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Orangette</a:t>
            </a:r>
            <a:r>
              <a:rPr lang="it-IT" sz="2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 e </a:t>
            </a:r>
            <a:r>
              <a:rPr lang="it-IT" sz="2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Citronette</a:t>
            </a:r>
            <a:r>
              <a:rPr lang="it-IT" sz="2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 </a:t>
            </a:r>
            <a:endParaRPr lang="it-IT" sz="2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104909" y="1521229"/>
            <a:ext cx="33250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Valorizzazione dei prodotti tipici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Promozione del territorio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Tutela della minoranza linguistica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Consapevolezza culturale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Scambio linguistico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</a:rPr>
              <a:t>Condivisione di idee</a:t>
            </a:r>
          </a:p>
          <a:p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12" y="2063750"/>
            <a:ext cx="3311525" cy="3311525"/>
          </a:xfrm>
        </p:spPr>
      </p:pic>
    </p:spTree>
    <p:extLst>
      <p:ext uri="{BB962C8B-B14F-4D97-AF65-F5344CB8AC3E}">
        <p14:creationId xmlns:p14="http://schemas.microsoft.com/office/powerpoint/2010/main" val="10302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43</TotalTime>
  <Words>112</Words>
  <Application>Microsoft Office PowerPoint</Application>
  <PresentationFormat>Widescreen</PresentationFormat>
  <Paragraphs>34</Paragraphs>
  <Slides>9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Broadway</vt:lpstr>
      <vt:lpstr>Impact</vt:lpstr>
      <vt:lpstr>Evento</vt:lpstr>
      <vt:lpstr>Presentazione di Microsoft PowerPoint</vt:lpstr>
      <vt:lpstr>Mieux manger… mieux vivre</vt:lpstr>
      <vt:lpstr>Tempi e obiettivi da raggiungere</vt:lpstr>
      <vt:lpstr>E-twinning: gemellaggio virtuale</vt:lpstr>
      <vt:lpstr>La classe 2° a di firmo- sec. I°</vt:lpstr>
      <vt:lpstr>Tradizioni culinarie</vt:lpstr>
      <vt:lpstr>Ateliers collaborativi</vt:lpstr>
      <vt:lpstr>Lo scambio linguistico </vt:lpstr>
      <vt:lpstr>Prodotto finale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Mieux manger mieux vivre</dc:title>
  <dc:creator>Utente Windows</dc:creator>
  <cp:lastModifiedBy>Utente Windows</cp:lastModifiedBy>
  <cp:revision>5</cp:revision>
  <dcterms:created xsi:type="dcterms:W3CDTF">2025-06-26T13:29:15Z</dcterms:created>
  <dcterms:modified xsi:type="dcterms:W3CDTF">2025-06-26T14:12:19Z</dcterms:modified>
</cp:coreProperties>
</file>